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5"/>
  </p:notesMasterIdLst>
  <p:sldIdLst>
    <p:sldId id="5068" r:id="rId5"/>
    <p:sldId id="5075" r:id="rId6"/>
    <p:sldId id="5076" r:id="rId7"/>
    <p:sldId id="5077" r:id="rId8"/>
    <p:sldId id="5078" r:id="rId9"/>
    <p:sldId id="5069" r:id="rId10"/>
    <p:sldId id="5070" r:id="rId11"/>
    <p:sldId id="5071" r:id="rId12"/>
    <p:sldId id="5073" r:id="rId13"/>
    <p:sldId id="5074" r:id="rId14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737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9960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1020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82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9.tiff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08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</a:t>
            </a:r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MDG – UI </a:t>
            </a:r>
            <a:r>
              <a:rPr lang="en-US" sz="3200" b="1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(Extensions)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EXTENSION OF THE GOVERNANCE SCOPE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705BAC-DB9F-483A-B1CE-C6CB326E3E6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UI Modelling Extensions</a:t>
            </a:r>
            <a:endParaRPr lang="en-US" alt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720E3E4-F535-C029-95B0-855C1E4C2E2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1AEA25-9D13-B8A1-F021-D115B1FAB7E7}"/>
              </a:ext>
            </a:extLst>
          </p:cNvPr>
          <p:cNvSpPr txBox="1"/>
          <p:nvPr/>
        </p:nvSpPr>
        <p:spPr>
          <a:xfrm>
            <a:off x="341135" y="1244713"/>
            <a:ext cx="92237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case1: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Additional Data: Stored in Data Model MM 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Extend Model (Reuse entity) including generated structures for ‘Field Properties’ and ‘Reuse Active Area’.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SMT Mapping (mandatory to PP, SA)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UI Configuration 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3B1706-8047-BF24-7334-B8439F6F40A6}"/>
              </a:ext>
            </a:extLst>
          </p:cNvPr>
          <p:cNvSpPr txBox="1"/>
          <p:nvPr/>
        </p:nvSpPr>
        <p:spPr>
          <a:xfrm>
            <a:off x="393056" y="3242199"/>
            <a:ext cx="692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 2: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Additional Data: Not Stored in Data Model MM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F0E585E-3B87-5AAC-7FDA-E4DF53A76113}"/>
              </a:ext>
            </a:extLst>
          </p:cNvPr>
          <p:cNvSpPr txBox="1"/>
          <p:nvPr/>
        </p:nvSpPr>
        <p:spPr>
          <a:xfrm>
            <a:off x="393056" y="3888530"/>
            <a:ext cx="50006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SPI Enhancement (Backend-related)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Feeder Enhancement (UI-related)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Temporary Fields (Transient)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Permanent Fields (Flex Entity)</a:t>
            </a:r>
          </a:p>
        </p:txBody>
      </p:sp>
    </p:spTree>
    <p:extLst>
      <p:ext uri="{BB962C8B-B14F-4D97-AF65-F5344CB8AC3E}">
        <p14:creationId xmlns:p14="http://schemas.microsoft.com/office/powerpoint/2010/main" xmlns="" val="6637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Feeder Enhancement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705BAC-DB9F-483A-B1CE-C6CB326E3E6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- UI Modelling Extensions</a:t>
            </a:r>
            <a:endParaRPr lang="en-US" alt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720E3E4-F535-C029-95B0-855C1E4C2E2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7E8F659-7BCA-C682-B4FF-69019A096E97}"/>
              </a:ext>
            </a:extLst>
          </p:cNvPr>
          <p:cNvSpPr txBox="1"/>
          <p:nvPr/>
        </p:nvSpPr>
        <p:spPr>
          <a:xfrm>
            <a:off x="366386" y="1325433"/>
            <a:ext cx="94862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Step1: Create subclass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&gt;&gt; inherit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CL_MDG_BS_MAT_FEEDER_FORM_MAT </a:t>
            </a:r>
          </a:p>
          <a:p>
            <a:pPr algn="l"/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Step2:  Method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/PLMU/IF_FRW_G_FIELD_DEF~CHANGE_FIELD_DEFINITION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Insert the additional fields in the catalog (internal table CT_DEFINITION) </a:t>
            </a:r>
          </a:p>
          <a:p>
            <a:pPr algn="l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Step3: 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ethod /PLMU/IF_FRW_G_AFTER_GET_DATA~AFTER_GET_DATA </a:t>
            </a:r>
          </a:p>
          <a:p>
            <a:pPr algn="l"/>
            <a:r>
              <a:rPr lang="en-IN" dirty="0"/>
              <a:t>&gt;&gt; for node name, entity type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MO_CONTEXT-&gt;GET_ATTRIBUTE you get any value from the UIBB,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then you must read the field </a:t>
            </a:r>
            <a:r>
              <a:rPr lang="en-US" sz="1800" b="0" i="1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MCOD1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from the data base table </a:t>
            </a:r>
            <a:r>
              <a:rPr lang="en-US" sz="1800" b="0" i="1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LFA1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and with MO_CONTEXT-&gt;SET_CONTEXT you can write the value to the UIBB 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Step4: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Clear Shared Memory Buffer (report MDG_BS_MAT_METADATA_INVALIDATE &amp; 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eport MDG_BS_MAT_TEXT_DELETE)</a:t>
            </a:r>
          </a:p>
          <a:p>
            <a:pPr algn="l"/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Step5: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Replace the new feeder class in your configuration and new field to the UIBB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0459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3"/>
            <a:ext cx="9284344" cy="625973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SPI Enhancement &gt;&gt; 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Enhance SPI Metadata with fields that are not stored in data model MM. ((Enhancement spot /PLMB/ES_SPI)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705BAC-DB9F-483A-B1CE-C6CB326E3E6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- UI Modelling Extensions</a:t>
            </a:r>
            <a:endParaRPr lang="en-US" alt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720E3E4-F535-C029-95B0-855C1E4C2E2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7E8F659-7BCA-C682-B4FF-69019A096E97}"/>
              </a:ext>
            </a:extLst>
          </p:cNvPr>
          <p:cNvSpPr txBox="1"/>
          <p:nvPr/>
        </p:nvSpPr>
        <p:spPr>
          <a:xfrm>
            <a:off x="292091" y="1582340"/>
            <a:ext cx="948627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Design time</a:t>
            </a:r>
          </a:p>
          <a:p>
            <a:pPr algn="l"/>
            <a:endParaRPr lang="en-IN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BADI /PLMB/EX_SPI_METADATA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ENRICH_NODE_DEFINITION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enhance the list of nodes for getting the additional fields.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 node, use transaction MDB (Metadata Browser) with the ABB-ID ‘MDG_MAT’.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nhance the UI configuration with a new UIBB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Depending on the requested features, an existing PLM UI feeder (e.g. /PLMU/CL_FRW_G_FEEDER_FORM) or a MDG Material feeder (For example: CL_MDG_BS_MAT_FEEDER_FORM) can be reused.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If their features are not sufficient, you must implement your own feeder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 Include the new UIBB in the used UI configuration(s) and adapt the wiring accordingly. 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17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838200"/>
            <a:ext cx="9284344" cy="3688350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algn="l"/>
            <a:r>
              <a:rPr lang="en-US" sz="1950" dirty="0">
                <a:latin typeface="Arial"/>
                <a:cs typeface="Arial"/>
              </a:rPr>
              <a:t>Temporary Fields</a:t>
            </a:r>
            <a:br>
              <a:rPr lang="en-US" sz="1950" dirty="0">
                <a:latin typeface="Arial"/>
                <a:cs typeface="Arial"/>
              </a:rPr>
            </a:br>
            <a:r>
              <a:rPr lang="en-US" sz="1950" dirty="0">
                <a:latin typeface="Arial"/>
                <a:cs typeface="Arial"/>
              </a:rPr>
              <a:t> 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Calculate volume of dimensions of alternative UoM and show result on UI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Net weight for alternative UoM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Steps: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Extend data model (Reuse Area blank)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UI configuration in an existing UIBB or a new UIBB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 Enhancement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spot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usmd_acc_fld_prop_cust_dep_set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(Method MODIFY_FLD_PROP_ATTR) </a:t>
            </a:r>
            <a:b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change the field property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&gt;&gt; The Prerequisite SAP Note is 1706227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705BAC-DB9F-483A-B1CE-C6CB326E3E6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- UI Modelling Extensions</a:t>
            </a:r>
            <a:endParaRPr lang="en-US" alt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720E3E4-F535-C029-95B0-855C1E4C2E2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xmlns="" val="415045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449</Words>
  <Application>Microsoft Office PowerPoint</Application>
  <PresentationFormat>A4 Paper (210x297 mm)</PresentationFormat>
  <Paragraphs>75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1_Office Theme</vt:lpstr>
      <vt:lpstr>2_Office Theme</vt:lpstr>
      <vt:lpstr>1_Custom Design</vt:lpstr>
      <vt:lpstr>Custom Design</vt:lpstr>
      <vt:lpstr>Slide 1</vt:lpstr>
      <vt:lpstr>EXTENSION OF THE GOVERNANCE SCOPE </vt:lpstr>
      <vt:lpstr>Feeder Enhancement</vt:lpstr>
      <vt:lpstr>SPI Enhancement &gt;&gt; Enhance SPI Metadata with fields that are not stored in data model MM. ((Enhancement spot /PLMB/ES_SPI)</vt:lpstr>
      <vt:lpstr>Temporary Fields   Use case:   1. Calculate volume of dimensions of alternative UoM and show result on UI 2. Net weight for alternative UoM   Steps:  1. Extend data model (Reuse Area blank)  2. UI configuration in an existing UIBB or a new UIBB  3. Enhancement spot usmd_acc_fld_prop_cust_dep_set (Method MODIFY_FLD_PROP_ATTR)  &gt;&gt; To change the field property &gt;&gt; The Prerequisite SAP Note is 1706227 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2023-04-19T04:09:39Z</dcterms:modified>
  <cp:category>Training</cp:category>
</cp:coreProperties>
</file>